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1813" cy="756285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358" y="82"/>
      </p:cViewPr>
      <p:guideLst>
        <p:guide orient="horz" pos="2382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5566" y="1261145"/>
            <a:ext cx="5693079" cy="3427667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737394" y="325041"/>
            <a:ext cx="8424936" cy="685533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pl-PL" sz="2000" b="1" u="sng" dirty="0" smtClean="0"/>
              <a:t>Wyprawka </a:t>
            </a:r>
            <a:r>
              <a:rPr lang="pl-PL" sz="2000" b="1" u="sng" dirty="0"/>
              <a:t>do klasy I</a:t>
            </a:r>
            <a:endParaRPr lang="pl-PL" sz="2000" u="sng" dirty="0"/>
          </a:p>
          <a:p>
            <a:r>
              <a:rPr lang="pl-PL" sz="1600" b="1" u="sng" dirty="0"/>
              <a:t>Przybory szkolne:</a:t>
            </a:r>
            <a:endParaRPr lang="pl-PL" sz="1600" u="sng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piórnik – 2 ołówki, gumka, temperówka, linijka, </a:t>
            </a:r>
            <a:r>
              <a:rPr lang="pl-PL" sz="1600" dirty="0" smtClean="0"/>
              <a:t>nożyczki,</a:t>
            </a:r>
            <a:endParaRPr lang="pl-PL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kredki pastelowe i ołówkowe,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mazaki,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klej biurowy w sztyfcie,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farby plakatowe i akwarelowe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cienki i gruby pędzelek, pojemnik na wodę,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papier kolorowy samoprzylepny,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papier kolorowy,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blok rysunkowy i techniczny,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blok techniczny z kolorowymi kartkami,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blok techniczny A3,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teczka biurowa wiązana lub na gumkę – 2 sztuki,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zeszyt w kratkę – 16 kartkowy,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zeszyt w kolorowe trzy linie – 16 kartkowy,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patyczki do liczenia,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plastelina,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strój sportowy – granatowe spodenki, biała koszulka (dres na chłodne dni),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worek na kostium gimnastyczny,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obuwie na zmianę (worek na obuwie),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chusteczki mokre i suche.</a:t>
            </a:r>
          </a:p>
          <a:p>
            <a:r>
              <a:rPr lang="pl-PL" sz="1600" dirty="0"/>
              <a:t> </a:t>
            </a:r>
          </a:p>
          <a:p>
            <a:r>
              <a:rPr lang="pl-PL" sz="1600" dirty="0"/>
              <a:t>Wszystkie pomoce proszę zapakować w pudełko plastikowe z imieniem i nazwiskiem </a:t>
            </a:r>
            <a:r>
              <a:rPr lang="pl-PL" sz="1600" dirty="0" smtClean="0"/>
              <a:t>dziecka</a:t>
            </a:r>
            <a:endParaRPr lang="pl-PL" sz="1600" dirty="0"/>
          </a:p>
          <a:p>
            <a:r>
              <a:rPr lang="pl-PL" sz="1600" dirty="0"/>
              <a:t>(wymiary pudełka: 16 cm wysokość x 20 cm szerokość max</a:t>
            </a:r>
            <a:r>
              <a:rPr lang="pl-PL" sz="1600" dirty="0" smtClean="0"/>
              <a:t>).</a:t>
            </a:r>
            <a:endParaRPr lang="pl-PL" sz="1600" dirty="0"/>
          </a:p>
          <a:p>
            <a:r>
              <a:rPr lang="pl-PL" sz="1600" dirty="0"/>
              <a:t> </a:t>
            </a:r>
          </a:p>
          <a:p>
            <a:r>
              <a:rPr lang="pl-PL" sz="1600" u="sng" dirty="0"/>
              <a:t>Podręczniki do </a:t>
            </a:r>
            <a:r>
              <a:rPr lang="pl-PL" sz="1600" u="sng" dirty="0" smtClean="0"/>
              <a:t>religii:</a:t>
            </a:r>
            <a:endParaRPr lang="pl-PL" sz="1600" u="sng" dirty="0"/>
          </a:p>
          <a:p>
            <a:r>
              <a:rPr lang="pl-PL" sz="1600" dirty="0"/>
              <a:t>„Poznaję Boży świat”, red. Ks. dr K. Mielnicki, E. </a:t>
            </a:r>
            <a:r>
              <a:rPr lang="pl-PL" sz="1600" dirty="0" err="1"/>
              <a:t>Kondrak</a:t>
            </a:r>
            <a:r>
              <a:rPr lang="pl-PL" sz="1600" dirty="0"/>
              <a:t> </a:t>
            </a:r>
          </a:p>
          <a:p>
            <a:pPr indent="0" algn="ctr">
              <a:lnSpc>
                <a:spcPts val="3144"/>
              </a:lnSpc>
            </a:pPr>
            <a:endParaRPr lang="pl" sz="2800" b="1" i="1" dirty="0">
              <a:solidFill>
                <a:srgbClr val="990033"/>
              </a:solidFill>
              <a:latin typeface="Bahnschrift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131</Words>
  <Application>Microsoft Office PowerPoint</Application>
  <PresentationFormat>Niestandardowy</PresentationFormat>
  <Paragraphs>28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Bahnschrift</vt:lpstr>
      <vt:lpstr>Calibri</vt:lpstr>
      <vt:lpstr>Office Theme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User</dc:creator>
  <cp:lastModifiedBy>User</cp:lastModifiedBy>
  <cp:revision>11</cp:revision>
  <dcterms:modified xsi:type="dcterms:W3CDTF">2023-07-31T10:46:48Z</dcterms:modified>
</cp:coreProperties>
</file>