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6285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115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954" y="1837209"/>
            <a:ext cx="4428492" cy="367240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65386" y="325041"/>
            <a:ext cx="8424936" cy="68553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l-PL" sz="1400" b="1" i="1" dirty="0" smtClean="0">
              <a:solidFill>
                <a:srgbClr val="660033"/>
              </a:solidFill>
              <a:latin typeface="Palatino Linotype" pitchFamily="18" charset="0"/>
            </a:endParaRPr>
          </a:p>
          <a:p>
            <a:r>
              <a:rPr lang="pl-PL" sz="2400" b="1" dirty="0"/>
              <a:t>WYPRAWKA DO ODDZIAŁU PRZEDSZKOLNEGO 5- i 6 -latków</a:t>
            </a:r>
            <a:endParaRPr lang="pl-PL" sz="2400" dirty="0"/>
          </a:p>
          <a:p>
            <a:r>
              <a:rPr lang="pl-PL" sz="1600" b="1" dirty="0"/>
              <a:t>Karty pracy: „Dzieciaki w akcji”  Anna Tkacz—Stalmach, Karina Mucha.</a:t>
            </a:r>
            <a:endParaRPr lang="pl-PL" sz="1600" dirty="0"/>
          </a:p>
          <a:p>
            <a:r>
              <a:rPr lang="pl-PL" sz="1600" b="1" dirty="0"/>
              <a:t>Wydawnictwo: Nowa Era</a:t>
            </a:r>
            <a:endParaRPr lang="pl-PL" sz="1600" dirty="0"/>
          </a:p>
          <a:p>
            <a:r>
              <a:rPr lang="pl-PL" sz="1600" b="1" dirty="0"/>
              <a:t>Religia: „Kochamy dobrego Boga” Autor: Komisja Katolickiego KEP- edycja 5-latki</a:t>
            </a:r>
            <a:endParaRPr lang="pl-PL" sz="1600" dirty="0"/>
          </a:p>
          <a:p>
            <a:r>
              <a:rPr lang="pl-PL" sz="1600" u="sng" dirty="0"/>
              <a:t>Przybory szkolne: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Kredki grube ołówkowe w oprawie drewnianej (typu  BAMBINO)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Przybory: ołówek, temperówka, gumka, nożyczki, linijka 15cm.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Zeszyt w kratkę – 16 -kartkowy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Zeszyt w linie – 16- kartkowy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Klej biurowy w sztyfcie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Mazaki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Cienki pędzelek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Papier kolorowy zwykły – 2 szt.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Blok biały: rysunkowy i techniczny - 2 szt.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Blok z kolorowymi kartkami: rysunkowy i techniczny – 2 szt.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Patyczki do liczenia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Teczka biurowa wiązana lub na gumkę - 2 szt.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Plastelina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Obuwie na zmianę i worek na obuwie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Strój gimnastyczny (biała koszulka, czarne spodenki) i worek na strój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Chusteczki higieniczne (wyciągane od góry ) - 2 paczki / na cały rok szkolny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Chusteczki higieniczne mokre (duże opakowanie) - 2 szt./ na cały rok szkolny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Ręcznik papierowy - 2 rolki / na cały rok szkolny.</a:t>
            </a:r>
          </a:p>
          <a:p>
            <a:r>
              <a:rPr lang="pl-PL" sz="1600" b="1" dirty="0"/>
              <a:t>Wszystkie przybory i karty pracy proszę podpisać imieniem i nazwiskiem dziecka.                     Wszystkie przybory należy dostarczyć do szkoły do 15 września 2023 r.                                              Prosimy Rodziców o systematyczne uzupełnianie przyborów szkolnych.</a:t>
            </a:r>
            <a:endParaRPr lang="pl-PL" sz="1600" dirty="0"/>
          </a:p>
          <a:p>
            <a:endParaRPr lang="pl-PL" sz="1050" b="1" i="1" dirty="0">
              <a:solidFill>
                <a:srgbClr val="660033"/>
              </a:solidFill>
              <a:latin typeface="Palatino Linotype" pitchFamily="18" charset="0"/>
            </a:endParaRPr>
          </a:p>
          <a:p>
            <a:pPr indent="0" algn="ctr">
              <a:lnSpc>
                <a:spcPts val="3144"/>
              </a:lnSpc>
            </a:pPr>
            <a:endParaRPr lang="pl" sz="2800" b="1" i="1" dirty="0">
              <a:solidFill>
                <a:srgbClr val="990033"/>
              </a:solidFill>
              <a:latin typeface="Bahnschrift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223</Words>
  <Application>Microsoft Office PowerPoint</Application>
  <PresentationFormat>Niestandardowy</PresentationFormat>
  <Paragraphs>25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Palatino Linotype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9</cp:revision>
  <dcterms:modified xsi:type="dcterms:W3CDTF">2023-07-31T10:45:03Z</dcterms:modified>
</cp:coreProperties>
</file>